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938EB-8FA8-4828-8B8E-D85026189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8791EF-5EC0-4CEC-8E90-F25B6E071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207EA-0148-44F4-9B75-41E2D17F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E6EE5-19CD-4538-BD27-93830EDC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ED9BC1-69FD-4FFB-BFE7-9979D89A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170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2748D-023E-48DE-8722-CB5E6D67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1A4CCB6-1967-4DCE-8680-494940392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CE42F9-CBD9-4365-9E9B-F56B3D4A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C9F7EA-FDF8-4B19-808D-F20D24C28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A59A85-119D-48B0-9F82-ECCA94C8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53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BDC073-1486-4AA3-81AE-47087EE178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52B08D-5AE6-4C35-AA88-6F48B5933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4BE3C6-2A3D-4882-8D61-02733E702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B8DAD2-12D9-4580-8E3D-48F282DB8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3CFAB0-2515-436A-B283-157907A3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978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58DEC-0F99-4D18-8A6B-A3F0234F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41750B-BD90-4187-8F28-3E752C40C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8D61E-A818-464A-B9D3-50D3B287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72EE88-936D-4CF1-87EF-4AECCAE9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50C8C7-9E45-4E34-8747-27AAD115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888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B1546-CD64-4EB1-8FD6-A8BD7B25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EF7068-77F4-46CD-85C3-142448CC6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880D86-F865-41DF-84D5-C54FC898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1FCD64-5F10-4B77-B780-D2D67DDA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E7D549-504B-4F86-8EF0-249CEB3F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43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2D963-BE2D-4731-91C6-66F9A71C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858CC6-721E-4912-83BC-E1559CEE1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E7CDA5-046F-4143-8DAC-73E1DA0EF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44B036-A120-4D5D-B1AD-A68E60ED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83FAFC-94C4-4E47-AC96-C6A5B56E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41EA53-A592-4783-946E-4214263A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484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E3344-9CAB-4CE4-81E1-CF9AB8A4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30B01F-32DA-447B-AD22-9E6969A2A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4B1017-06BC-4292-97B3-337FAB8DB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F76606C-61AC-46F3-95E1-1752823BB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A1BC35-2B13-40AF-95C0-FE6149455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06FF287-D263-4E9C-8E33-295488663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02DE3C-5470-4579-8BAD-61FABB2B8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015C47F-F90B-4A80-A4E2-C090199E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255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628D0-DAF5-4824-BAE0-814F9358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48F30C-876F-42A3-A725-4B50CE59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0E4111-5E60-4BAB-A9B4-0301289C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A070746-0BAD-491A-832F-08255FC5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746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DBDA5A-F5AC-4A15-A438-FFD386961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98BE0D-A40F-4901-81AB-D1387D74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16EB62-8C2E-4CFE-AC53-708A1F64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084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1F5FF-F247-4E4B-8C8F-7B48C0D0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308FA1-42F5-4453-9D2C-067B69C43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E93CAB-B891-410D-A710-91922D31D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85DEAD-EF7A-4708-878B-6DC6027D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0A2A10-0EFF-46C3-86C2-27D61BB7C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729817-0916-490B-9239-DB46C90D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915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35B6D-4728-491F-99ED-F26DDB439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46CC40B-597B-4909-92DB-9D94243B0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8409D4-2618-434D-B302-00BBA7A39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8CEC0E-DCE6-49E8-8FDA-1859E97F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BFF179-DD38-48B3-8917-94C7735E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96657C-90DD-483E-B67C-9F18B799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489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29F748A-DF65-4C08-86D6-A925DE16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2428B9-2CBA-4365-ABAB-C606F7A47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6A23BF-F381-437C-B4E4-2F7D96BE8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47214-7A08-41D0-9D81-A9B22442E5C4}" type="datetimeFigureOut">
              <a:rPr lang="es-MX" smtClean="0"/>
              <a:t>14/09/2021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1BF0D4-FEDB-4265-B73D-DFF535A55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4472FA-92A6-4182-B86F-A2F02A47B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A28BE-9315-4D58-88EF-B594C5076B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672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C67DF-1792-49B8-B166-D31F3D978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98177C-7F3C-4806-9EE8-0F0A11476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5762ED-1A87-4C8C-B31F-2A10C862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94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5CCA0-9987-4B81-8554-D9B52FF1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36CEBB-0C41-4254-84F1-4828AAFC5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F3E332-0551-46A2-A7D1-FDF72B5CB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6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FE579-EAED-4CB7-8C93-FAE7DEFC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DD6BD6-BE12-496C-9B06-74C83EF4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325EA7-0D64-4943-889F-3D60D072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6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59341-F45E-420C-BFB3-B2A75D08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90A8D2-C0E8-446D-A239-F471D179B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D77E25-906B-4D42-BC5C-86B28E00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98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235D9-BBB8-4940-AA4C-6AF5537C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63875"/>
          </a:xfrm>
        </p:spPr>
        <p:txBody>
          <a:bodyPr/>
          <a:lstStyle/>
          <a:p>
            <a:r>
              <a:rPr lang="es-419" dirty="0"/>
              <a:t>Validaciones con </a:t>
            </a:r>
            <a:r>
              <a:rPr lang="es-419" dirty="0" err="1"/>
              <a:t>express</a:t>
            </a:r>
            <a:br>
              <a:rPr lang="es-419" dirty="0"/>
            </a:br>
            <a:r>
              <a:rPr lang="es-419" dirty="0" err="1"/>
              <a:t>npm</a:t>
            </a:r>
            <a:r>
              <a:rPr lang="es-419" dirty="0"/>
              <a:t> </a:t>
            </a:r>
            <a:r>
              <a:rPr lang="es-419" dirty="0" err="1"/>
              <a:t>install</a:t>
            </a:r>
            <a:r>
              <a:rPr lang="es-419" dirty="0"/>
              <a:t> </a:t>
            </a:r>
            <a:r>
              <a:rPr lang="es-419" dirty="0" err="1"/>
              <a:t>express-validator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0685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1DADA-2A39-4425-838E-9838A6F3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95FB63-6179-45E2-8D14-3EF3B54E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4CDAF5-EA2A-4909-8F2D-79DC84C0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70721CD-185E-4A13-BAF7-1A92A0146927}"/>
              </a:ext>
            </a:extLst>
          </p:cNvPr>
          <p:cNvSpPr/>
          <p:nvPr/>
        </p:nvSpPr>
        <p:spPr>
          <a:xfrm>
            <a:off x="3817398" y="1438645"/>
            <a:ext cx="7856738" cy="1260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BB17691-603D-44B3-8F61-76C658A210E5}"/>
              </a:ext>
            </a:extLst>
          </p:cNvPr>
          <p:cNvSpPr/>
          <p:nvPr/>
        </p:nvSpPr>
        <p:spPr>
          <a:xfrm>
            <a:off x="3950562" y="3879542"/>
            <a:ext cx="7723573" cy="676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519A345-9815-411B-9DD1-5E38EB2E6F5F}"/>
              </a:ext>
            </a:extLst>
          </p:cNvPr>
          <p:cNvSpPr/>
          <p:nvPr/>
        </p:nvSpPr>
        <p:spPr>
          <a:xfrm>
            <a:off x="3534791" y="985421"/>
            <a:ext cx="7723573" cy="257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418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B3ECA-FBAC-43BE-8E3B-B79866A7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DD6CDC-359F-49CE-8D20-6098F02B2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4FAFA3-570C-496D-A450-901DE7B54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5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A0F25-C891-434F-814B-007036D0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20F9FD-3D42-4103-8426-74CC3BB00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61ABDE-CACE-4837-BABB-FE14B78A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FD54815-0510-4C92-92C4-5C0604798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34" t="45307" r="31481" b="42913"/>
          <a:stretch/>
        </p:blipFill>
        <p:spPr>
          <a:xfrm>
            <a:off x="1651245" y="3457852"/>
            <a:ext cx="8021078" cy="161129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AC0B4EE-D17C-41B8-B87C-8102DD733B86}"/>
              </a:ext>
            </a:extLst>
          </p:cNvPr>
          <p:cNvSpPr/>
          <p:nvPr/>
        </p:nvSpPr>
        <p:spPr>
          <a:xfrm>
            <a:off x="2484268" y="4270159"/>
            <a:ext cx="3303973" cy="390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9410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ED08B-421F-4A3E-821F-579DDAAB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A8F454-5F70-4AA3-9050-C6C004C5C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D2A17F-A264-4CBB-87C6-A129408A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C8191E4-FE12-41FD-B2B9-40A9FA1CBA8B}"/>
              </a:ext>
            </a:extLst>
          </p:cNvPr>
          <p:cNvSpPr/>
          <p:nvPr/>
        </p:nvSpPr>
        <p:spPr>
          <a:xfrm>
            <a:off x="4579398" y="3429000"/>
            <a:ext cx="3721223" cy="1418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215916-233F-4540-A99E-984A6C4AB8C5}"/>
              </a:ext>
            </a:extLst>
          </p:cNvPr>
          <p:cNvSpPr txBox="1"/>
          <p:nvPr/>
        </p:nvSpPr>
        <p:spPr>
          <a:xfrm>
            <a:off x="8300621" y="3429000"/>
            <a:ext cx="1420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Si no hay errores, lo manda normal. 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548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28E0E-FE83-488F-9453-7658EDD4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A47817-F039-4E28-8B08-38B1446F8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8C791D-E299-4232-B3E2-1B27A17A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1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F333A36-3F7A-4ECD-AA29-BBBECCDA612F}"/>
              </a:ext>
            </a:extLst>
          </p:cNvPr>
          <p:cNvSpPr/>
          <p:nvPr/>
        </p:nvSpPr>
        <p:spPr>
          <a:xfrm>
            <a:off x="4696286" y="4110360"/>
            <a:ext cx="5299969" cy="621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9EA3256-1D23-4583-856C-B6F766898C3A}"/>
              </a:ext>
            </a:extLst>
          </p:cNvPr>
          <p:cNvSpPr txBox="1"/>
          <p:nvPr/>
        </p:nvSpPr>
        <p:spPr>
          <a:xfrm>
            <a:off x="8416031" y="2550110"/>
            <a:ext cx="2521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solidFill>
                  <a:schemeClr val="bg1"/>
                </a:solidFill>
              </a:rPr>
              <a:t>Si hay errores, lo manda a créate de nuevo y manda a la vista en array los errores. 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71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BB820-9A10-4EE7-9DEE-FCDB019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2F8CAF-5904-4538-A7B2-2932D2BD5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C658D3-0435-4F75-9E99-96D21F233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6" t="15665" r="13350" b="34627"/>
          <a:stretch/>
        </p:blipFill>
        <p:spPr>
          <a:xfrm>
            <a:off x="59185" y="365125"/>
            <a:ext cx="10993513" cy="620810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CA31F7-E81F-4E35-B0CA-8161207A48D5}"/>
              </a:ext>
            </a:extLst>
          </p:cNvPr>
          <p:cNvSpPr/>
          <p:nvPr/>
        </p:nvSpPr>
        <p:spPr>
          <a:xfrm>
            <a:off x="5477521" y="3018407"/>
            <a:ext cx="5406502" cy="110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654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7EF88-363B-45BE-BF9C-22A47E31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64D67A-07AC-41A3-AEBE-95B6E4135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CCFDDF-2100-4EE1-B576-9C9B2286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FA86B0D-52F3-4A89-9DE0-1B28A206D0F5}"/>
              </a:ext>
            </a:extLst>
          </p:cNvPr>
          <p:cNvSpPr/>
          <p:nvPr/>
        </p:nvSpPr>
        <p:spPr>
          <a:xfrm>
            <a:off x="6515100" y="3686175"/>
            <a:ext cx="4138104" cy="282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912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374F7-F930-48B1-A874-B2B743C1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A4EE63-1EDD-4E60-AA39-A63889B94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68EDC4-1301-4A53-9154-EA0A8A6C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41F7E9E-0ECB-4568-AE53-23F7EB796787}"/>
              </a:ext>
            </a:extLst>
          </p:cNvPr>
          <p:cNvSpPr/>
          <p:nvPr/>
        </p:nvSpPr>
        <p:spPr>
          <a:xfrm>
            <a:off x="5557420" y="1690688"/>
            <a:ext cx="2352584" cy="617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691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05245-49D3-4074-9D2B-457ABD6A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405633-0843-4753-BD42-180FF67CF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8D4B4E-E159-4EFB-A8FF-27AE6760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80830AF-452A-4B80-A43A-5B03C5FF84A3}"/>
              </a:ext>
            </a:extLst>
          </p:cNvPr>
          <p:cNvSpPr/>
          <p:nvPr/>
        </p:nvSpPr>
        <p:spPr>
          <a:xfrm>
            <a:off x="6403944" y="4138936"/>
            <a:ext cx="4138104" cy="282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602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1CAE4-608B-4093-A30C-0B1080CF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1868CA-6831-4565-A3E0-F6263DAD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6A1FAE-5A21-4881-8735-6D690486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6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38F0D-F1A2-4016-AC82-48FECA09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700A29-A986-40BC-B1BE-EFC3032F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2BB0C4-994D-4CE8-9969-A42DD39E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3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2F5D4-E8F2-45A4-AC0F-5A317798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0"/>
            <a:ext cx="7906305" cy="1002036"/>
          </a:xfrm>
        </p:spPr>
        <p:txBody>
          <a:bodyPr/>
          <a:lstStyle/>
          <a:p>
            <a:r>
              <a:rPr lang="es-419" dirty="0"/>
              <a:t>Middleware con rutas especificas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52893-52AA-4E51-89BA-1AAAF3FDB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45" t="30550" r="9199" b="20388"/>
          <a:stretch/>
        </p:blipFill>
        <p:spPr>
          <a:xfrm>
            <a:off x="4989251" y="3075459"/>
            <a:ext cx="7022238" cy="3591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E9809D0-76A8-4FE7-AD53-A5EF2D358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66" t="30938" r="8908" b="40194"/>
          <a:stretch/>
        </p:blipFill>
        <p:spPr>
          <a:xfrm>
            <a:off x="651769" y="1057521"/>
            <a:ext cx="6361590" cy="20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4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C0CBD8F-04C5-46A4-8EB5-7963FA3F7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4" t="29126" r="12548" b="24401"/>
          <a:stretch/>
        </p:blipFill>
        <p:spPr>
          <a:xfrm>
            <a:off x="5646198" y="3429000"/>
            <a:ext cx="6143348" cy="31870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675ABA-37C1-45D2-A72F-9914C2857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6" t="25761" r="38981" b="48090"/>
          <a:stretch/>
        </p:blipFill>
        <p:spPr>
          <a:xfrm>
            <a:off x="426128" y="150920"/>
            <a:ext cx="4944862" cy="298168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7403493-25BB-49E1-A5CD-84813E045175}"/>
              </a:ext>
            </a:extLst>
          </p:cNvPr>
          <p:cNvSpPr/>
          <p:nvPr/>
        </p:nvSpPr>
        <p:spPr>
          <a:xfrm>
            <a:off x="426128" y="1875131"/>
            <a:ext cx="1861167" cy="504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532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D0759-9A57-49BD-B88A-52257F1B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192600-DD6F-4833-8FAB-143FF9A7E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C134C1-817D-4239-9B39-5425A20FA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8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2F61B-1D91-4AE3-9873-B3F5AF5F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F4B4E3-4F94-480A-9189-2CFB91C48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A7E7AB-AF71-4DDB-B939-408AEEBC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002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40</Words>
  <Application>Microsoft Office PowerPoint</Application>
  <PresentationFormat>Panorámica</PresentationFormat>
  <Paragraphs>4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Middleware con rutas especificas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Validaciones con express npm install express-validator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4</cp:revision>
  <dcterms:created xsi:type="dcterms:W3CDTF">2021-09-14T02:50:01Z</dcterms:created>
  <dcterms:modified xsi:type="dcterms:W3CDTF">2021-09-15T04:16:53Z</dcterms:modified>
</cp:coreProperties>
</file>